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78" r:id="rId3"/>
    <p:sldId id="274" r:id="rId4"/>
    <p:sldId id="275" r:id="rId5"/>
    <p:sldId id="279" r:id="rId6"/>
    <p:sldId id="276" r:id="rId7"/>
    <p:sldId id="277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5621FE-0803-4754-B28A-6C6CD3F0A19C}" v="14" dt="2025-05-18T17:04:15.894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Alicja Lisowska</a:t>
            </a:r>
            <a:br>
              <a:rPr lang="pl-PL" sz="2000" dirty="0"/>
            </a:br>
            <a:r>
              <a:rPr lang="pl-PL" sz="2000" dirty="0"/>
              <a:t>Instytut Politologii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b="1" dirty="0"/>
              <a:t>ZESPÓŁ W ORGANIZACJI</a:t>
            </a:r>
            <a:endParaRPr lang="pl-PL" sz="36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C3AED9-DAAB-596F-C8D3-212DED66B6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/>
              <a:t>PLAN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A962803-3D04-97ED-6595-759C5E157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3635821"/>
            <a:ext cx="7920037" cy="230597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Zespół – rozumienie pojęcia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Efektywność </a:t>
            </a:r>
            <a:r>
              <a:rPr lang="pl-PL"/>
              <a:t>zespołu – pojęcie, cechy</a:t>
            </a:r>
            <a:endParaRPr lang="pl-PL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Bariery efektywności zespołu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Proces decyzyjny w zespole projektowym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7AF504-2D99-82F0-59EF-1A23CFEE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926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3600" dirty="0"/>
          </a:p>
          <a:p>
            <a:pPr marL="0" indent="0" algn="ctr">
              <a:lnSpc>
                <a:spcPts val="4000"/>
              </a:lnSpc>
              <a:spcBef>
                <a:spcPts val="600"/>
              </a:spcBef>
              <a:buNone/>
            </a:pPr>
            <a:r>
              <a:rPr lang="pl-PL" sz="3600" b="1" dirty="0"/>
              <a:t>ZESPÓŁ TO…….</a:t>
            </a:r>
          </a:p>
          <a:p>
            <a:pPr marL="0" indent="0" algn="ctr">
              <a:lnSpc>
                <a:spcPts val="4000"/>
              </a:lnSpc>
              <a:spcBef>
                <a:spcPts val="600"/>
              </a:spcBef>
              <a:buNone/>
            </a:pPr>
            <a:endParaRPr lang="pl-PL" sz="3600" b="1" dirty="0"/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elementy zespołu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rodzaje zadań wykonywane przez zespół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cele w zespole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527513-7A26-FDF6-E128-442F107CA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EFEKTYWNOŚĆ ZESPOŁU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F62741-8DCB-1519-DD9C-A1C2EC4A5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4000"/>
              </a:lnSpc>
              <a:spcBef>
                <a:spcPts val="600"/>
              </a:spcBef>
            </a:pPr>
            <a:endParaRPr lang="pl-PL" sz="2800" dirty="0"/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rozumienie efektywności zespołu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cechy efektywnego zespołu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F4E0B6-0154-F7A2-411C-D0E1C3F4BE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04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C5AE92-26C9-CD62-B145-D701A668B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BARIERY EFEKTYWNOŚCI ZESPOŁU</a:t>
            </a:r>
            <a:br>
              <a:rPr lang="pl-PL" sz="3200" dirty="0"/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189339-E153-8B0B-2311-F9AEACE22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pl-PL" sz="2800" dirty="0"/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rodzaje barier efektywności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charakterystyka poszczególnych rodzajów barier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wpływ poszczególnych rodzajów barier na zespół projektowy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37D4CA4-0E50-2985-25CF-457A58FCE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1174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4C5581-8724-93B7-FF2F-DCE0D9547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PROCES DECYZYJNY W ZESPOLE</a:t>
            </a:r>
            <a:br>
              <a:rPr lang="pl-PL" sz="3200" dirty="0"/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279697-AD4E-DCAA-3622-FEBD0507B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3200" b="1" dirty="0"/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rodzaje podejmowanych decyzji</a:t>
            </a:r>
          </a:p>
          <a:p>
            <a:pPr algn="just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okoliczności podejmowania decyzji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E0FC519-2EAC-C53C-2339-2C183373E5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964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132360-8D2C-E8A0-6A84-93B865F8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21BE84-2FC9-E442-5BC5-B4ECE3D71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sz="4400" b="1" dirty="0"/>
          </a:p>
          <a:p>
            <a:pPr algn="ctr"/>
            <a:endParaRPr lang="pl-PL" sz="4400" b="1" dirty="0"/>
          </a:p>
          <a:p>
            <a:pPr marL="0" indent="0" algn="ctr">
              <a:buNone/>
            </a:pPr>
            <a:r>
              <a:rPr lang="pl-PL" sz="4400" b="1" dirty="0"/>
              <a:t>Dziękuję za uwagę!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835B2BE-4876-42E1-807B-923189345A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771348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208</TotalTime>
  <Words>86</Words>
  <Application>Microsoft Office PowerPoint</Application>
  <PresentationFormat>Niestandardowy</PresentationFormat>
  <Paragraphs>33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Wingdings</vt:lpstr>
      <vt:lpstr>Motyw pakietu Office</vt:lpstr>
      <vt:lpstr>Alicja Lisowska Instytut Politologii</vt:lpstr>
      <vt:lpstr>PLAN PREZENTACJI</vt:lpstr>
      <vt:lpstr>Prezentacja programu PowerPoint</vt:lpstr>
      <vt:lpstr>EFEKTYWNOŚĆ ZESPOŁU</vt:lpstr>
      <vt:lpstr>BARIERY EFEKTYWNOŚCI ZESPOŁU </vt:lpstr>
      <vt:lpstr>PROCES DECYZYJNY W ZESPOLE 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11</cp:revision>
  <dcterms:created xsi:type="dcterms:W3CDTF">2022-06-22T09:40:44Z</dcterms:created>
  <dcterms:modified xsi:type="dcterms:W3CDTF">2025-05-19T14:23:21Z</dcterms:modified>
</cp:coreProperties>
</file>